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94"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7784A58-A53C-4C4A-AEBD-6AC4339B756C}" type="datetimeFigureOut">
              <a:rPr lang="en-US" smtClean="0"/>
              <a:pPr/>
              <a:t>18/03/2013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D73CC4-9B0A-4075-BF2E-B683DB73785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7784A58-A53C-4C4A-AEBD-6AC4339B756C}" type="datetimeFigureOut">
              <a:rPr lang="en-US" smtClean="0"/>
              <a:pPr/>
              <a:t>18/03/2013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D73CC4-9B0A-4075-BF2E-B683DB73785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7784A58-A53C-4C4A-AEBD-6AC4339B756C}" type="datetimeFigureOut">
              <a:rPr lang="en-US" smtClean="0"/>
              <a:pPr/>
              <a:t>18/03/2013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D73CC4-9B0A-4075-BF2E-B683DB73785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7784A58-A53C-4C4A-AEBD-6AC4339B756C}" type="datetimeFigureOut">
              <a:rPr lang="en-US" smtClean="0"/>
              <a:pPr/>
              <a:t>18/03/2013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D73CC4-9B0A-4075-BF2E-B683DB73785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7784A58-A53C-4C4A-AEBD-6AC4339B756C}" type="datetimeFigureOut">
              <a:rPr lang="en-US" smtClean="0"/>
              <a:pPr/>
              <a:t>18/03/2013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D73CC4-9B0A-4075-BF2E-B683DB73785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7784A58-A53C-4C4A-AEBD-6AC4339B756C}" type="datetimeFigureOut">
              <a:rPr lang="en-US" smtClean="0"/>
              <a:pPr/>
              <a:t>18/03/2013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D73CC4-9B0A-4075-BF2E-B683DB73785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7784A58-A53C-4C4A-AEBD-6AC4339B756C}" type="datetimeFigureOut">
              <a:rPr lang="en-US" smtClean="0"/>
              <a:pPr/>
              <a:t>18/03/2013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2D73CC4-9B0A-4075-BF2E-B683DB73785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7784A58-A53C-4C4A-AEBD-6AC4339B756C}" type="datetimeFigureOut">
              <a:rPr lang="en-US" smtClean="0"/>
              <a:pPr/>
              <a:t>18/03/2013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2D73CC4-9B0A-4075-BF2E-B683DB73785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784A58-A53C-4C4A-AEBD-6AC4339B756C}" type="datetimeFigureOut">
              <a:rPr lang="en-US" smtClean="0"/>
              <a:pPr/>
              <a:t>18/03/2013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2D73CC4-9B0A-4075-BF2E-B683DB73785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784A58-A53C-4C4A-AEBD-6AC4339B756C}" type="datetimeFigureOut">
              <a:rPr lang="en-US" smtClean="0"/>
              <a:pPr/>
              <a:t>18/03/2013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D73CC4-9B0A-4075-BF2E-B683DB73785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784A58-A53C-4C4A-AEBD-6AC4339B756C}" type="datetimeFigureOut">
              <a:rPr lang="en-US" smtClean="0"/>
              <a:pPr/>
              <a:t>18/03/2013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D73CC4-9B0A-4075-BF2E-B683DB73785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784A58-A53C-4C4A-AEBD-6AC4339B756C}" type="datetimeFigureOut">
              <a:rPr lang="en-US" smtClean="0"/>
              <a:pPr/>
              <a:t>18/03/2013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D73CC4-9B0A-4075-BF2E-B683DB73785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09800"/>
            <a:ext cx="7772400" cy="1470025"/>
          </a:xfrm>
        </p:spPr>
        <p:txBody>
          <a:bodyPr>
            <a:normAutofit fontScale="90000"/>
          </a:bodyPr>
          <a:lstStyle/>
          <a:p>
            <a:r>
              <a:rPr lang="en-US" sz="1800" b="1" dirty="0" smtClean="0">
                <a:latin typeface="Times THE ROMAN"/>
              </a:rPr>
              <a:t>PROTECTION OF DISTRIBUTION TRANFORMER   USING SCADA</a:t>
            </a:r>
            <a:r>
              <a:rPr lang="en-US" sz="1600" b="1" dirty="0" smtClean="0">
                <a:latin typeface="Times THE ROMAN"/>
              </a:rPr>
              <a:t/>
            </a:r>
            <a:br>
              <a:rPr lang="en-US" sz="1600" b="1" dirty="0" smtClean="0">
                <a:latin typeface="Times THE ROMAN"/>
              </a:rPr>
            </a:br>
            <a:r>
              <a:rPr lang="en-US" sz="1600" b="1" dirty="0" smtClean="0">
                <a:latin typeface="Times THE ROMAN"/>
              </a:rPr>
              <a:t>                                                                   </a:t>
            </a:r>
            <a:br>
              <a:rPr lang="en-US" sz="1600" b="1" dirty="0" smtClean="0">
                <a:latin typeface="Times THE ROMAN"/>
              </a:rPr>
            </a:br>
            <a:r>
              <a:rPr lang="en-US" sz="1600" b="1" dirty="0" smtClean="0">
                <a:latin typeface="Times THE ROMAN"/>
              </a:rPr>
              <a:t>                                                                                              </a:t>
            </a:r>
            <a:br>
              <a:rPr lang="en-US" sz="1600" b="1" dirty="0" smtClean="0">
                <a:latin typeface="Times THE ROMAN"/>
              </a:rPr>
            </a:br>
            <a:r>
              <a:rPr lang="en-US" sz="1600" b="1" dirty="0" smtClean="0">
                <a:latin typeface="Times THE ROMAN"/>
              </a:rPr>
              <a:t>                                                                              </a:t>
            </a:r>
            <a:br>
              <a:rPr lang="en-US" sz="1600" b="1" dirty="0" smtClean="0">
                <a:latin typeface="Times THE ROMAN"/>
              </a:rPr>
            </a:br>
            <a:r>
              <a:rPr lang="en-US" sz="1600" b="1" dirty="0" smtClean="0">
                <a:latin typeface="Times THE ROMAN"/>
              </a:rPr>
              <a:t>                                                                                                BMCOE,BUTIBORI.</a:t>
            </a:r>
            <a:br>
              <a:rPr lang="en-US" sz="1600" b="1" dirty="0" smtClean="0">
                <a:latin typeface="Times THE ROMAN"/>
              </a:rPr>
            </a:br>
            <a:r>
              <a:rPr lang="en-US" sz="1600" b="1" dirty="0" smtClean="0">
                <a:latin typeface="Times THE ROMAN"/>
              </a:rPr>
              <a:t>                                                                                            AUTHORS NAME:                                                              </a:t>
            </a:r>
            <a:br>
              <a:rPr lang="en-US" sz="1600" b="1" dirty="0" smtClean="0">
                <a:latin typeface="Times THE ROMAN"/>
              </a:rPr>
            </a:br>
            <a:r>
              <a:rPr lang="en-US" sz="1600" b="1" dirty="0" smtClean="0">
                <a:latin typeface="Times THE ROMAN"/>
              </a:rPr>
              <a:t>                                                                                                      SACHIN BAGESHWAR                      </a:t>
            </a:r>
            <a:br>
              <a:rPr lang="en-US" sz="1600" b="1" dirty="0" smtClean="0">
                <a:latin typeface="Times THE ROMAN"/>
              </a:rPr>
            </a:br>
            <a:r>
              <a:rPr lang="en-US" sz="1600" b="1" dirty="0">
                <a:latin typeface="Times THE ROMAN"/>
              </a:rPr>
              <a:t> </a:t>
            </a:r>
            <a:r>
              <a:rPr lang="en-US" sz="1600" b="1" dirty="0" smtClean="0">
                <a:latin typeface="Times THE ROMAN"/>
              </a:rPr>
              <a:t>                                                                                           PANKAJ BUTKE</a:t>
            </a:r>
            <a:br>
              <a:rPr lang="en-US" sz="1600" b="1" dirty="0" smtClean="0">
                <a:latin typeface="Times THE ROMAN"/>
              </a:rPr>
            </a:br>
            <a:r>
              <a:rPr lang="en-US" sz="1600" b="1" dirty="0" smtClean="0">
                <a:latin typeface="Times THE ROMAN"/>
              </a:rPr>
              <a:t>                                                                                              DHIRAJ KHADSE </a:t>
            </a:r>
            <a:br>
              <a:rPr lang="en-US" sz="1600" b="1" dirty="0" smtClean="0">
                <a:latin typeface="Times THE ROMAN"/>
              </a:rPr>
            </a:br>
            <a:r>
              <a:rPr lang="en-US" sz="1600" b="1" dirty="0" smtClean="0">
                <a:latin typeface="Times THE ROMAN"/>
              </a:rPr>
              <a:t>                                                                                              SHRUTI WARKAR </a:t>
            </a:r>
            <a:br>
              <a:rPr lang="en-US" sz="1600" b="1" dirty="0" smtClean="0">
                <a:latin typeface="Times THE ROMAN"/>
              </a:rPr>
            </a:br>
            <a:r>
              <a:rPr lang="en-US" sz="1600" b="1" dirty="0" smtClean="0">
                <a:latin typeface="Times THE ROMAN"/>
              </a:rPr>
              <a:t>                                                                       EMAIL ID: sachin-bageshwar01@rediffmail.com</a:t>
            </a:r>
            <a:br>
              <a:rPr lang="en-US" sz="1600" b="1" dirty="0" smtClean="0">
                <a:latin typeface="Times THE ROMAN"/>
              </a:rPr>
            </a:br>
            <a:r>
              <a:rPr lang="en-US" sz="1600" b="1" dirty="0" smtClean="0">
                <a:latin typeface="Times THE ROMAN"/>
              </a:rPr>
              <a:t/>
            </a:r>
            <a:br>
              <a:rPr lang="en-US" sz="1600" b="1" dirty="0" smtClean="0">
                <a:latin typeface="Times THE ROMAN"/>
              </a:rPr>
            </a:br>
            <a:r>
              <a:rPr lang="en-US" sz="1600" b="1" dirty="0" smtClean="0">
                <a:latin typeface="Times THE ROMAN"/>
              </a:rPr>
              <a:t>                                                                                                       </a:t>
            </a:r>
            <a:endParaRPr lang="en-US" sz="1600" b="1" dirty="0">
              <a:latin typeface="Times THE ROMAN"/>
            </a:endParaRPr>
          </a:p>
        </p:txBody>
      </p:sp>
      <p:sp>
        <p:nvSpPr>
          <p:cNvPr id="3" name="Subtitle 2"/>
          <p:cNvSpPr>
            <a:spLocks noGrp="1"/>
          </p:cNvSpPr>
          <p:nvPr>
            <p:ph type="subTitle" idx="1"/>
          </p:nvPr>
        </p:nvSpPr>
        <p:spPr/>
        <p:txBody>
          <a:bodyPr>
            <a:noAutofit/>
          </a:bodyPr>
          <a:lstStyle/>
          <a:p>
            <a:r>
              <a:rPr lang="en-US" sz="1400" b="1" dirty="0" smtClean="0">
                <a:latin typeface="Times THE ROMAN"/>
              </a:rPr>
              <a:t>ABSTRACT</a:t>
            </a:r>
          </a:p>
          <a:p>
            <a:r>
              <a:rPr lang="en-US" sz="1200" b="1" dirty="0" smtClean="0">
                <a:latin typeface="Times THE ROMAN"/>
              </a:rPr>
              <a:t>Now a days we are facing problems related to transformer such as transformer bursting due to up and down oil level ,overheating faults  in transformer, so to overcome these  faults we are going to working on project ‘protection of distribution transformer using  SCADA’. under this project , we are going to protect transformer  from  main two faults  oil level and temperature using SCADA system. ‘SCADA ‘    is   self monitoring and control system, it will     read the value of temperature if the value is above the protection value  it display in it ,it will rise the alarm system and protection will get started similarly it will read the value of oil ,if the value is below critical value it display in it , it will rise alarm system and protection will get started. In this way we are going to proposing model in the field of transformer protection.                                                       </a:t>
            </a:r>
            <a:endParaRPr lang="en-US" sz="1200" b="1" dirty="0">
              <a:latin typeface="Times THE ROMAN"/>
            </a:endParaRPr>
          </a:p>
          <a:p>
            <a:endParaRPr lang="en-US" sz="1200" b="1" dirty="0">
              <a:latin typeface="Times THE ROMAN"/>
            </a:endParaRPr>
          </a:p>
          <a:p>
            <a:r>
              <a:rPr lang="en-US" sz="1200" b="1" dirty="0" smtClean="0">
                <a:latin typeface="Times THE ROMAN"/>
              </a:rPr>
              <a:t>Contact no.9766521737</a:t>
            </a:r>
          </a:p>
          <a:p>
            <a:r>
              <a:rPr lang="en-US" sz="1200" b="1" dirty="0" smtClean="0">
                <a:latin typeface="Times THE ROMAN"/>
              </a:rPr>
              <a:t>                                                                        </a:t>
            </a:r>
            <a:endParaRPr lang="en-US" sz="1200" b="1" dirty="0">
              <a:latin typeface="Times THE ROMAN"/>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TotalTime>
  <Words>168</Words>
  <Application>Microsoft Office PowerPoint</Application>
  <PresentationFormat>On-screen Show (4:3)</PresentationFormat>
  <Paragraphs>6</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PROTECTION OF DISTRIBUTION TRANFORMER   USING SCADA                                                                                                                                                                                                                                                                                                                                                   BMCOE,BUTIBORI.                                                                                             AUTHORS NAME:                                                                                                                                                                     SACHIN BAGESHWAR                                                                                                                   PANKAJ BUTKE                                                                                               DHIRAJ KHADSE                                                                                                SHRUTI WARKAR                                                                         EMAIL ID: sachin-bageshwar01@rediffmail.com                                                                                                         </vt:lpstr>
    </vt:vector>
  </TitlesOfParts>
  <Company>smile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PROTECTION OF DISTRIBUTION TRANFORMER   USING SCADA</dc:title>
  <dc:creator>sachin</dc:creator>
  <cp:lastModifiedBy>NAG034</cp:lastModifiedBy>
  <cp:revision>8</cp:revision>
  <dcterms:created xsi:type="dcterms:W3CDTF">2013-03-15T09:47:58Z</dcterms:created>
  <dcterms:modified xsi:type="dcterms:W3CDTF">2013-03-18T14:30:50Z</dcterms:modified>
</cp:coreProperties>
</file>