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61" r:id="rId4"/>
    <p:sldId id="262" r:id="rId5"/>
    <p:sldId id="259" r:id="rId6"/>
    <p:sldId id="260" r:id="rId7"/>
    <p:sldId id="266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38" autoAdjust="0"/>
    <p:restoredTop sz="94660"/>
  </p:normalViewPr>
  <p:slideViewPr>
    <p:cSldViewPr>
      <p:cViewPr varScale="1">
        <p:scale>
          <a:sx n="50" d="100"/>
          <a:sy n="50" d="100"/>
        </p:scale>
        <p:origin x="-122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Text Box 35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hlinkClick r:id="rId13"/>
              </a:rPr>
              <a:t>Free Powerpoint Templates</a:t>
            </a:r>
            <a:endParaRPr lang="fr-FR"/>
          </a:p>
        </p:txBody>
      </p:sp>
      <p:pic>
        <p:nvPicPr>
          <p:cNvPr id="1058" name="Picture 34" descr="fds khj utyiuypioùùm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</a:rPr>
              <a:t>Page </a:t>
            </a:r>
            <a:fld id="{00953F0B-3FE5-49E9-9268-9E10725BD7D9}" type="slidenum">
              <a:rPr lang="fr-FR" b="1">
                <a:solidFill>
                  <a:schemeClr val="bg1"/>
                </a:solidFill>
              </a:rPr>
              <a:pPr/>
              <a:t>‹#›</a:t>
            </a:fld>
            <a:endParaRPr lang="fr-FR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       </a:t>
            </a:r>
            <a:r>
              <a:rPr lang="en-US" dirty="0" err="1" smtClean="0">
                <a:solidFill>
                  <a:schemeClr val="bg1"/>
                </a:solidFill>
              </a:rPr>
              <a:t>Dichroic</a:t>
            </a:r>
            <a:r>
              <a:rPr lang="en-US" dirty="0" smtClean="0">
                <a:solidFill>
                  <a:schemeClr val="bg1"/>
                </a:solidFill>
              </a:rPr>
              <a:t> prism in solar panel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5105400"/>
            <a:ext cx="6400800" cy="1752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jfdlljsljddddddfdisisfd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400800" cy="1752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Advantages of </a:t>
            </a:r>
            <a:r>
              <a:rPr lang="en-US" dirty="0" err="1" smtClean="0">
                <a:solidFill>
                  <a:schemeClr val="bg1"/>
                </a:solidFill>
              </a:rPr>
              <a:t>Dichroic</a:t>
            </a:r>
            <a:r>
              <a:rPr lang="en-US" dirty="0" smtClean="0">
                <a:solidFill>
                  <a:schemeClr val="bg1"/>
                </a:solidFill>
              </a:rPr>
              <a:t>        prism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1981200"/>
            <a:ext cx="6553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smtClean="0">
                <a:solidFill>
                  <a:schemeClr val="bg1"/>
                </a:solidFill>
              </a:rPr>
              <a:t>Minimum </a:t>
            </a:r>
            <a:r>
              <a:rPr lang="en-US" sz="3200" dirty="0" smtClean="0">
                <a:solidFill>
                  <a:schemeClr val="bg1"/>
                </a:solidFill>
              </a:rPr>
              <a:t>light absorption, most of the light is directed to one of the output beams.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</a:rPr>
              <a:t>Better color separation than with most other filters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</a:rPr>
              <a:t>Easy to fabricate for any combination of pass bands.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Content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764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Solar energy contribution 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Basic working of solar panel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is </a:t>
            </a:r>
            <a:r>
              <a:rPr lang="en-US" dirty="0" err="1" smtClean="0">
                <a:solidFill>
                  <a:schemeClr val="bg1"/>
                </a:solidFill>
              </a:rPr>
              <a:t>dichroic</a:t>
            </a:r>
            <a:r>
              <a:rPr lang="en-US" dirty="0" smtClean="0">
                <a:solidFill>
                  <a:schemeClr val="bg1"/>
                </a:solidFill>
              </a:rPr>
              <a:t> prism.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Buckets of energy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        Solar energy contribution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2" name="Picture 4" descr="C:\Users\Niks\Desktop\internet explorer\slar\index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981200"/>
            <a:ext cx="44958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09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Basic working of solar cell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981200"/>
            <a:ext cx="6324600" cy="4191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        Efficiency of solar panel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752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Normally  efficiency of solar        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panel is 17%.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But these is not enough……………….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chemeClr val="bg1"/>
                </a:solidFill>
              </a:rPr>
              <a:t>        </a:t>
            </a:r>
            <a:r>
              <a:rPr lang="en-US" sz="4800" dirty="0" smtClean="0">
                <a:solidFill>
                  <a:schemeClr val="bg1"/>
                </a:solidFill>
              </a:rPr>
              <a:t>What is </a:t>
            </a:r>
            <a:r>
              <a:rPr lang="en-US" sz="4800" dirty="0" err="1" smtClean="0">
                <a:solidFill>
                  <a:schemeClr val="bg1"/>
                </a:solidFill>
              </a:rPr>
              <a:t>Dichroic</a:t>
            </a:r>
            <a:r>
              <a:rPr lang="en-US" sz="4800" dirty="0" smtClean="0">
                <a:solidFill>
                  <a:schemeClr val="bg1"/>
                </a:solidFill>
              </a:rPr>
              <a:t> prism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4176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 Prism which splits light into  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beam of red, green, blue  color 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wavelength.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44196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7" name="Picture 3" descr="C:\Users\Niks\Desktop\internet explorer\slar\index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4038600"/>
            <a:ext cx="3429000" cy="26063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6764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Way followed by KIRKPATRICK  for </a:t>
            </a:r>
            <a:r>
              <a:rPr lang="en-US" sz="4800" dirty="0" smtClean="0">
                <a:solidFill>
                  <a:schemeClr val="bg1"/>
                </a:solidFill>
              </a:rPr>
              <a:t>32% </a:t>
            </a:r>
            <a:r>
              <a:rPr lang="en-US" dirty="0" smtClean="0">
                <a:solidFill>
                  <a:schemeClr val="bg1"/>
                </a:solidFill>
              </a:rPr>
              <a:t>efficiency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Color with different energy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438400" y="1524000"/>
          <a:ext cx="64770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000"/>
                <a:gridCol w="2159000"/>
                <a:gridCol w="2159000"/>
              </a:tblGrid>
              <a:tr h="10668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COLOR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WAVELENGTH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NERGY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RED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650-750nm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less</a:t>
                      </a:r>
                      <a:endParaRPr lang="en-US" sz="3200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GREEN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495-570nm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medium</a:t>
                      </a:r>
                      <a:endParaRPr lang="en-US" sz="2800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BLUE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459-495nm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high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8229600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</a:rPr>
              <a:t>Absorbing different wavelength</a:t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 energy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19400" y="1524000"/>
          <a:ext cx="4953000" cy="3727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6500"/>
                <a:gridCol w="2476500"/>
              </a:tblGrid>
              <a:tr h="87214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ENERGY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OF PHOTON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Doping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material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27527"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Germanium</a:t>
                      </a:r>
                      <a:endParaRPr lang="en-US" dirty="0"/>
                    </a:p>
                  </a:txBody>
                  <a:tcPr/>
                </a:tc>
              </a:tr>
              <a:tr h="927527">
                <a:tc>
                  <a:txBody>
                    <a:bodyPr/>
                    <a:lstStyle/>
                    <a:p>
                      <a:r>
                        <a:rPr lang="en-US" dirty="0" smtClean="0"/>
                        <a:t>Mediu</a:t>
                      </a:r>
                      <a:r>
                        <a:rPr lang="en-US" baseline="0" dirty="0" smtClean="0"/>
                        <a:t>m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Gallium arsenide </a:t>
                      </a:r>
                      <a:endParaRPr lang="en-US" dirty="0"/>
                    </a:p>
                  </a:txBody>
                  <a:tcPr/>
                </a:tc>
              </a:tr>
              <a:tr h="927527">
                <a:tc>
                  <a:txBody>
                    <a:bodyPr/>
                    <a:lstStyle/>
                    <a:p>
                      <a:r>
                        <a:rPr lang="en-US" dirty="0" smtClean="0"/>
                        <a:t>High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Indium gallium </a:t>
                      </a:r>
                      <a:r>
                        <a:rPr lang="en-US" dirty="0" err="1" smtClean="0"/>
                        <a:t>phosphide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20530</Template>
  <TotalTime>297</TotalTime>
  <Words>165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Modèle par défaut</vt:lpstr>
      <vt:lpstr>       Dichroic prism in solar panel</vt:lpstr>
      <vt:lpstr>Content </vt:lpstr>
      <vt:lpstr>        Solar energy contribution</vt:lpstr>
      <vt:lpstr>Basic working of solar cell</vt:lpstr>
      <vt:lpstr>        Efficiency of solar panel</vt:lpstr>
      <vt:lpstr>        What is Dichroic prism</vt:lpstr>
      <vt:lpstr>Way followed by KIRKPATRICK  for 32% efficiency</vt:lpstr>
      <vt:lpstr>Color with different energy</vt:lpstr>
      <vt:lpstr>Absorbing different wavelength  energy</vt:lpstr>
      <vt:lpstr>Advantages of Dichroic        prism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Dichroic prism in solar panel</dc:title>
  <dc:creator>Niks</dc:creator>
  <cp:lastModifiedBy>Niks</cp:lastModifiedBy>
  <cp:revision>35</cp:revision>
  <dcterms:created xsi:type="dcterms:W3CDTF">2006-08-16T00:00:00Z</dcterms:created>
  <dcterms:modified xsi:type="dcterms:W3CDTF">2013-10-10T22:37:25Z</dcterms:modified>
</cp:coreProperties>
</file>